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60" r:id="rId15"/>
    <p:sldId id="26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239585-866F-8EB7-9DCF-B4D981EA5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635795-AC48-5B98-82CC-AC73F1753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00DBE6-0EC7-EBCB-B9F3-AB77B146B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C1DCE-ACF1-4141-AC91-9CDE525A3C47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0ADCC0-47BF-EA62-28F8-18777C169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756353-9D32-9AF1-F410-4393B513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8B5B-E146-4898-913E-FE19895924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608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027510-0118-7986-32A6-B0D65D07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877BDA1-D8EE-B965-9CD0-D0B4BEC8E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BC0582-5C3F-7B7E-05A8-9ED09C76E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C1DCE-ACF1-4141-AC91-9CDE525A3C47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B8843C-CAD3-494B-0747-5E4D78DE2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3DB4E3-B2AC-A303-D73E-BC31CC5B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8B5B-E146-4898-913E-FE19895924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982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774DAC-70CA-F16C-4353-CA92FCF48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AA253E-7384-E479-C66D-0AAE367F2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4EA89F-6F72-6220-D4DB-72876A3B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C1DCE-ACF1-4141-AC91-9CDE525A3C47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E42797-BF49-0DCF-B16D-E3E61D63B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C596AD-DD5C-764B-0576-52E7FAE4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8B5B-E146-4898-913E-FE19895924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70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BB78C-92C2-2B7B-E605-C0F900D4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63CB9D-2812-1B91-3D80-B81832BF3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24F263-9337-6D68-9C56-815D595D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C1DCE-ACF1-4141-AC91-9CDE525A3C47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13B36F-1756-C7EF-1ABB-A78C6AC81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0FDFC0-8127-03BB-BE48-BF959B37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8B5B-E146-4898-913E-FE19895924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613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E1218-D820-0C01-FADD-FA9E0905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09C11C-5D70-72F9-1F2B-5616667EE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1E59A2-81BA-14E1-3F6C-CA62A443C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C1DCE-ACF1-4141-AC91-9CDE525A3C47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44311B-6268-3737-7392-4C87D764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BA2106-23E6-742A-224A-922788791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8B5B-E146-4898-913E-FE19895924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5601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25410-BB58-88A9-5C4B-FDC0B747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AE8AD4-59FB-FC0D-3065-195521737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0690177-A763-4F12-0EFF-732C0AA63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035878B-B174-51DC-E561-EE58AFE5F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C1DCE-ACF1-4141-AC91-9CDE525A3C47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8F847B-6CAE-595B-80C1-2619FF561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2ECE6C-7420-E950-1F17-4B158A47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8B5B-E146-4898-913E-FE19895924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013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656DE-2D20-2ED6-48F1-D5C673D7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89BA66-AB89-03A8-5712-520BC0F24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AD15AF-861E-225D-7357-ADC0236FA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DB7A70-A474-C6EC-A5F8-21A150A0C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3DD297A-797A-C4EA-56F7-6265F15E1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2F43E87-3ADD-39B1-45B6-97C2020E6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C1DCE-ACF1-4141-AC91-9CDE525A3C47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D6008D6-0B38-169B-AE30-C0C628A5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8BC7DB1-1DFF-9079-2727-C4732D81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8B5B-E146-4898-913E-FE19895924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432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8542A-7539-5BB5-E06B-2AEB637B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3033EB3-995A-7D32-BA47-6948317F0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C1DCE-ACF1-4141-AC91-9CDE525A3C47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7573415-A5DB-775C-3D18-2CFB4610D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24844B4-C8C8-4087-A151-5CCADBB0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8B5B-E146-4898-913E-FE19895924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510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0580319-410C-76B7-05E0-DAAD0D89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C1DCE-ACF1-4141-AC91-9CDE525A3C47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B2C5CAD-79D6-EE9E-4D1E-CD38FF60E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801EB6-0D1A-EFF4-E79E-9E76D76E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8B5B-E146-4898-913E-FE19895924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27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12B7A-17D5-04D5-19BC-0F7106C96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FD0080-BA8A-C873-E423-67D263099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1F244E0-5D0A-62E0-370F-1005D2A01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D6C6348-69E9-7350-8841-8E3BD42A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C1DCE-ACF1-4141-AC91-9CDE525A3C47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6B36864-7441-4414-4E17-0B5972DF0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63BF95-F2A4-79AC-2DB7-DFC016FA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8B5B-E146-4898-913E-FE19895924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156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2E668-781D-71B2-275A-55EDAA3E4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7AD4D1D-D807-8A34-C997-E95540D8E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3DB903-1406-D458-D3A2-5C8176072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D75217-9595-5017-21EB-172C5538C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C1DCE-ACF1-4141-AC91-9CDE525A3C47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FDA27A1-A3BF-0019-AB7C-892D1F80D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706420-68B5-0FAE-660C-592E85C1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8B5B-E146-4898-913E-FE19895924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85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CE03A1-111E-BFE9-D10B-7178CF5CC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2C2448-818B-5ABA-77DE-460AF436F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BE36DA-3F7C-33ED-A550-9A1D6CFFD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C1DCE-ACF1-4141-AC91-9CDE525A3C47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68C3EB-B30A-A93B-D8B7-70A881B60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E8B591-27B9-CBF8-E7BE-F06C449FE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48B5B-E146-4898-913E-FE19895924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517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A0F155-9996-83BD-204A-809549F2E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pt-BR" sz="4800" dirty="0">
                <a:solidFill>
                  <a:srgbClr val="FFFFFF"/>
                </a:solidFill>
              </a:rPr>
              <a:t>Cadeia Vidreira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FC41D0-D2ED-6BAC-E4F1-322176FDE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API 1º SEMESTRE</a:t>
            </a:r>
          </a:p>
        </p:txBody>
      </p:sp>
    </p:spTree>
    <p:extLst>
      <p:ext uri="{BB962C8B-B14F-4D97-AF65-F5344CB8AC3E}">
        <p14:creationId xmlns:p14="http://schemas.microsoft.com/office/powerpoint/2010/main" val="4195163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52516E5-4D9E-1BE1-56F4-C8DA58692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849" y="414266"/>
            <a:ext cx="7724301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61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2E25552-49B0-C95C-398B-1B0958339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24" y="353301"/>
            <a:ext cx="8864352" cy="61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21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03B2A85-89F4-9DC4-E4E2-8ECECEBDF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87"/>
          <a:stretch/>
        </p:blipFill>
        <p:spPr>
          <a:xfrm>
            <a:off x="774824" y="787790"/>
            <a:ext cx="10642352" cy="607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1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34A8494-ECD5-BC4B-8CAF-55F8A9657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02"/>
          <a:stretch/>
        </p:blipFill>
        <p:spPr>
          <a:xfrm>
            <a:off x="774824" y="829994"/>
            <a:ext cx="10642352" cy="60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76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96743-566E-A67D-6192-A2B4A12C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Tecnologias utilizadas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992510-1566-20A9-0660-FCB1B0914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Sites de Coleta </a:t>
            </a:r>
            <a:r>
              <a:rPr lang="pt-BR" dirty="0" err="1"/>
              <a:t>Comex</a:t>
            </a:r>
            <a:r>
              <a:rPr lang="pt-BR" dirty="0"/>
              <a:t> </a:t>
            </a:r>
            <a:r>
              <a:rPr lang="pt-BR" dirty="0" err="1"/>
              <a:t>Stat</a:t>
            </a:r>
            <a:endParaRPr lang="pt-BR" dirty="0"/>
          </a:p>
          <a:p>
            <a:r>
              <a:rPr lang="pt-BR" dirty="0"/>
              <a:t>Power BI</a:t>
            </a:r>
          </a:p>
          <a:p>
            <a:r>
              <a:rPr lang="pt-BR" dirty="0" err="1"/>
              <a:t>Github</a:t>
            </a:r>
            <a:endParaRPr lang="pt-BR" dirty="0"/>
          </a:p>
          <a:p>
            <a:r>
              <a:rPr lang="pt-BR" dirty="0"/>
              <a:t>Power Point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7052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202E91-76D1-C02F-36EC-F279CB46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Resultados obtidos</a:t>
            </a:r>
            <a:endParaRPr lang="pt-BR" sz="4000">
              <a:solidFill>
                <a:srgbClr val="FFFFFF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3BA2B4-AC68-E0A1-3DB8-77181476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Visão</a:t>
            </a:r>
            <a:r>
              <a:rPr lang="en-US" sz="2000" dirty="0"/>
              <a:t> </a:t>
            </a:r>
            <a:r>
              <a:rPr lang="en-US" sz="2000" dirty="0" err="1"/>
              <a:t>quantitativa</a:t>
            </a:r>
            <a:r>
              <a:rPr lang="en-US" sz="2000" dirty="0"/>
              <a:t> de </a:t>
            </a:r>
            <a:r>
              <a:rPr lang="en-US" sz="2000" dirty="0" err="1"/>
              <a:t>importação</a:t>
            </a:r>
            <a:r>
              <a:rPr lang="en-US" sz="2000" dirty="0"/>
              <a:t> e </a:t>
            </a:r>
            <a:r>
              <a:rPr lang="en-US" sz="2000" dirty="0" err="1"/>
              <a:t>exportação</a:t>
            </a:r>
            <a:endParaRPr lang="en-US" sz="2000" dirty="0"/>
          </a:p>
          <a:p>
            <a:r>
              <a:rPr lang="en-US" sz="2000" dirty="0" err="1"/>
              <a:t>Países</a:t>
            </a:r>
            <a:r>
              <a:rPr lang="en-US" sz="2000" dirty="0"/>
              <a:t>  </a:t>
            </a:r>
            <a:r>
              <a:rPr lang="en-US" sz="2000" dirty="0" err="1"/>
              <a:t>parceiros</a:t>
            </a:r>
            <a:endParaRPr lang="en-US" sz="2000" dirty="0"/>
          </a:p>
          <a:p>
            <a:r>
              <a:rPr lang="en-US" sz="2000" dirty="0" err="1"/>
              <a:t>Regiões</a:t>
            </a:r>
            <a:r>
              <a:rPr lang="en-US" sz="2000" dirty="0"/>
              <a:t> </a:t>
            </a:r>
            <a:r>
              <a:rPr lang="en-US" sz="2000" dirty="0" err="1"/>
              <a:t>Produtivas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Sazonalidade</a:t>
            </a:r>
            <a:endParaRPr lang="en-US" sz="2000" dirty="0"/>
          </a:p>
          <a:p>
            <a:r>
              <a:rPr lang="en-US" sz="2000" dirty="0" err="1"/>
              <a:t>Valores</a:t>
            </a:r>
            <a:r>
              <a:rPr lang="en-US" sz="2000" dirty="0"/>
              <a:t> (FOB)</a:t>
            </a:r>
          </a:p>
        </p:txBody>
      </p:sp>
    </p:spTree>
    <p:extLst>
      <p:ext uri="{BB962C8B-B14F-4D97-AF65-F5344CB8AC3E}">
        <p14:creationId xmlns:p14="http://schemas.microsoft.com/office/powerpoint/2010/main" val="1374302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77011E8-33CE-EBC3-1AA6-455207772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Muito obrigado!</a:t>
            </a:r>
          </a:p>
        </p:txBody>
      </p:sp>
    </p:spTree>
    <p:extLst>
      <p:ext uri="{BB962C8B-B14F-4D97-AF65-F5344CB8AC3E}">
        <p14:creationId xmlns:p14="http://schemas.microsoft.com/office/powerpoint/2010/main" val="1277470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B0258-AB14-4BC4-DAEE-E54AA5F8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ECF07104-C19C-292B-0EBD-78AA6EB2F7FD}"/>
              </a:ext>
            </a:extLst>
          </p:cNvPr>
          <p:cNvSpPr/>
          <p:nvPr/>
        </p:nvSpPr>
        <p:spPr>
          <a:xfrm>
            <a:off x="838200" y="2076450"/>
            <a:ext cx="1495425" cy="152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INSERIR FOTO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BF75C2F-EE47-F039-0667-D4241C9E85C3}"/>
              </a:ext>
            </a:extLst>
          </p:cNvPr>
          <p:cNvSpPr txBox="1"/>
          <p:nvPr/>
        </p:nvSpPr>
        <p:spPr>
          <a:xfrm>
            <a:off x="2438400" y="2524125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Matheus Roberto</a:t>
            </a:r>
          </a:p>
          <a:p>
            <a:r>
              <a:rPr lang="pt-BR" dirty="0"/>
              <a:t>Scrum Master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AF32201-76C8-71E4-6183-661149E8D4E6}"/>
              </a:ext>
            </a:extLst>
          </p:cNvPr>
          <p:cNvSpPr/>
          <p:nvPr/>
        </p:nvSpPr>
        <p:spPr>
          <a:xfrm>
            <a:off x="838200" y="4210050"/>
            <a:ext cx="1495425" cy="152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INSERIR FOTO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BE62EC2-B4B8-CE3C-4F7C-57C422A929B3}"/>
              </a:ext>
            </a:extLst>
          </p:cNvPr>
          <p:cNvSpPr txBox="1"/>
          <p:nvPr/>
        </p:nvSpPr>
        <p:spPr>
          <a:xfrm>
            <a:off x="2438400" y="4657725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Júlio Cesar</a:t>
            </a:r>
          </a:p>
          <a:p>
            <a:r>
              <a:rPr lang="en-US" dirty="0"/>
              <a:t>P.O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DF680BC-F7F7-6266-F1C2-5FF0B86407AD}"/>
              </a:ext>
            </a:extLst>
          </p:cNvPr>
          <p:cNvSpPr/>
          <p:nvPr/>
        </p:nvSpPr>
        <p:spPr>
          <a:xfrm>
            <a:off x="4248150" y="2076450"/>
            <a:ext cx="1495425" cy="152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INSERIR FOTO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EE0F94-3982-D6C9-B0D0-EFB00BCCB606}"/>
              </a:ext>
            </a:extLst>
          </p:cNvPr>
          <p:cNvSpPr txBox="1"/>
          <p:nvPr/>
        </p:nvSpPr>
        <p:spPr>
          <a:xfrm>
            <a:off x="5848350" y="2524125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Sergio Martins </a:t>
            </a:r>
          </a:p>
          <a:p>
            <a:r>
              <a:rPr lang="en-US" dirty="0"/>
              <a:t>Development Team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FCAEF0C-F349-9735-D860-1EF022E9BEBA}"/>
              </a:ext>
            </a:extLst>
          </p:cNvPr>
          <p:cNvSpPr/>
          <p:nvPr/>
        </p:nvSpPr>
        <p:spPr>
          <a:xfrm>
            <a:off x="4248150" y="4210050"/>
            <a:ext cx="1495425" cy="152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INSERIR FOTO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F165340-46D6-0DCE-1C5C-89A5954944D0}"/>
              </a:ext>
            </a:extLst>
          </p:cNvPr>
          <p:cNvSpPr txBox="1"/>
          <p:nvPr/>
        </p:nvSpPr>
        <p:spPr>
          <a:xfrm>
            <a:off x="5848350" y="4657725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 Cristina </a:t>
            </a:r>
          </a:p>
          <a:p>
            <a:r>
              <a:rPr lang="en-US" dirty="0"/>
              <a:t>Development Team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5D99F57D-C3A1-625F-4347-33C3F3880276}"/>
              </a:ext>
            </a:extLst>
          </p:cNvPr>
          <p:cNvSpPr/>
          <p:nvPr/>
        </p:nvSpPr>
        <p:spPr>
          <a:xfrm>
            <a:off x="8029575" y="2076450"/>
            <a:ext cx="1495425" cy="152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INSERIR FOTO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EA0E96-641B-5303-B214-65BC01768447}"/>
              </a:ext>
            </a:extLst>
          </p:cNvPr>
          <p:cNvSpPr txBox="1"/>
          <p:nvPr/>
        </p:nvSpPr>
        <p:spPr>
          <a:xfrm>
            <a:off x="9629775" y="2524125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Eliane</a:t>
            </a:r>
            <a:r>
              <a:rPr lang="en-US" dirty="0"/>
              <a:t> da Silveira </a:t>
            </a:r>
          </a:p>
          <a:p>
            <a:r>
              <a:rPr lang="en-US" dirty="0"/>
              <a:t>Development Team</a:t>
            </a:r>
          </a:p>
        </p:txBody>
      </p:sp>
      <p:pic>
        <p:nvPicPr>
          <p:cNvPr id="18" name="Imagem 17" descr="Mulher sorrindo posando para foto&#10;&#10;Descrição gerada automaticamente">
            <a:extLst>
              <a:ext uri="{FF2B5EF4-FFF2-40B4-BE49-F238E27FC236}">
                <a16:creationId xmlns:a16="http://schemas.microsoft.com/office/drawing/2014/main" id="{C4283C3A-E8A2-FF2F-EA8C-2DC089E5C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208" y="2136115"/>
            <a:ext cx="1398285" cy="1398285"/>
          </a:xfrm>
          <a:prstGeom prst="flowChartConnector">
            <a:avLst/>
          </a:prstGeom>
        </p:spPr>
      </p:pic>
      <p:pic>
        <p:nvPicPr>
          <p:cNvPr id="20" name="Imagem 19" descr="Homem com óculos de grau&#10;&#10;Descrição gerada automaticamente">
            <a:extLst>
              <a:ext uri="{FF2B5EF4-FFF2-40B4-BE49-F238E27FC236}">
                <a16:creationId xmlns:a16="http://schemas.microsoft.com/office/drawing/2014/main" id="{C5E5EDC3-D9E2-EC85-5456-9383540F8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78" y="2128052"/>
            <a:ext cx="1396731" cy="1396731"/>
          </a:xfrm>
          <a:prstGeom prst="flowChartConnector">
            <a:avLst/>
          </a:prstGeom>
        </p:spPr>
      </p:pic>
      <p:pic>
        <p:nvPicPr>
          <p:cNvPr id="22" name="Imagem 21" descr="Foto em preto e branco de homem sorrindo&#10;&#10;Descrição gerada automaticamente">
            <a:extLst>
              <a:ext uri="{FF2B5EF4-FFF2-40B4-BE49-F238E27FC236}">
                <a16:creationId xmlns:a16="http://schemas.microsoft.com/office/drawing/2014/main" id="{94ACDDAC-C44D-45C8-9DCF-DC2B4842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032" y="2127393"/>
            <a:ext cx="1415724" cy="1415724"/>
          </a:xfrm>
          <a:prstGeom prst="flowChartConnector">
            <a:avLst/>
          </a:prstGeom>
        </p:spPr>
      </p:pic>
      <p:pic>
        <p:nvPicPr>
          <p:cNvPr id="24" name="Imagem 23" descr="Pessoa posando para foto fazendo careta&#10;&#10;Descrição gerada automaticamente">
            <a:extLst>
              <a:ext uri="{FF2B5EF4-FFF2-40B4-BE49-F238E27FC236}">
                <a16:creationId xmlns:a16="http://schemas.microsoft.com/office/drawing/2014/main" id="{18C84978-B95D-391D-2A1D-0939EC6E2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750" y="4258179"/>
            <a:ext cx="1444794" cy="1444794"/>
          </a:xfrm>
          <a:prstGeom prst="flowChartConnector">
            <a:avLst/>
          </a:prstGeom>
        </p:spPr>
      </p:pic>
      <p:pic>
        <p:nvPicPr>
          <p:cNvPr id="26" name="Imagem 25" descr="Homem com fone de ouvido&#10;&#10;Descrição gerada automaticamente com confiança baixa">
            <a:extLst>
              <a:ext uri="{FF2B5EF4-FFF2-40B4-BE49-F238E27FC236}">
                <a16:creationId xmlns:a16="http://schemas.microsoft.com/office/drawing/2014/main" id="{65E2A85A-E925-4EAB-1E38-42C4BC960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14" y="4275560"/>
            <a:ext cx="1432827" cy="143282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805030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1EC643-9D1D-B8E6-4B8E-53BD90AB4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7743067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Objetivo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Projeto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Conhecer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4800" dirty="0" err="1">
                <a:solidFill>
                  <a:srgbClr val="FFFFFF"/>
                </a:solidFill>
              </a:rPr>
              <a:t>C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adeia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Logística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dirty="0" err="1">
                <a:solidFill>
                  <a:srgbClr val="FFFFFF"/>
                </a:solidFill>
              </a:rPr>
              <a:t>D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esenvolver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habilidades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29C7EF-A198-20EF-40C1-B6963FBDB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400" dirty="0" err="1">
                <a:solidFill>
                  <a:srgbClr val="FFFFFF"/>
                </a:solidFill>
              </a:rPr>
              <a:t>Estudo</a:t>
            </a:r>
            <a:r>
              <a:rPr lang="en-US" sz="2400" dirty="0">
                <a:solidFill>
                  <a:srgbClr val="FFFFFF"/>
                </a:solidFill>
              </a:rPr>
              <a:t> da </a:t>
            </a:r>
            <a:r>
              <a:rPr lang="en-US" sz="2400" dirty="0" err="1">
                <a:solidFill>
                  <a:srgbClr val="FFFFFF"/>
                </a:solidFill>
              </a:rPr>
              <a:t>cadeia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Logística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Vidreira</a:t>
            </a:r>
            <a:r>
              <a:rPr lang="en-US" sz="2400" dirty="0">
                <a:solidFill>
                  <a:srgbClr val="FFFFFF"/>
                </a:solidFill>
              </a:rPr>
              <a:t> e Coleta  de Dados e  o </a:t>
            </a:r>
            <a:r>
              <a:rPr lang="en-US" sz="2400" dirty="0" err="1">
                <a:solidFill>
                  <a:srgbClr val="FFFFFF"/>
                </a:solidFill>
              </a:rPr>
              <a:t>tratamento</a:t>
            </a:r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6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D8298F-7DFA-5CA6-860D-91EE0E54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Etapas do desenvolvimento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44A155-FB57-192D-F92C-26A5BF916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Conhecimento da Cadeia Produtiva</a:t>
            </a:r>
          </a:p>
          <a:p>
            <a:r>
              <a:rPr lang="pt-BR" dirty="0"/>
              <a:t>Estudo da Fonte de Dados (</a:t>
            </a:r>
            <a:r>
              <a:rPr lang="pt-BR" dirty="0" err="1"/>
              <a:t>Comex</a:t>
            </a:r>
            <a:r>
              <a:rPr lang="pt-BR" dirty="0"/>
              <a:t> </a:t>
            </a:r>
            <a:r>
              <a:rPr lang="pt-BR" dirty="0" err="1"/>
              <a:t>Stat</a:t>
            </a:r>
            <a:r>
              <a:rPr lang="pt-BR" dirty="0"/>
              <a:t>)</a:t>
            </a:r>
          </a:p>
          <a:p>
            <a:r>
              <a:rPr lang="pt-BR" dirty="0"/>
              <a:t>Países Importadores e Exportadores</a:t>
            </a:r>
          </a:p>
          <a:p>
            <a:r>
              <a:rPr lang="pt-BR" dirty="0"/>
              <a:t>Desenvolvimento de </a:t>
            </a:r>
            <a:r>
              <a:rPr lang="pt-BR" dirty="0" err="1"/>
              <a:t>App’s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484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3992EB7-3F07-CF34-519E-092B5F6DD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3" y="682514"/>
            <a:ext cx="10760373" cy="5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86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9CFA44B-0B94-C028-5484-34594BFA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106" y="536197"/>
            <a:ext cx="8449788" cy="57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6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EBEF7C4-D6C5-C850-29E4-B661139E8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74" y="383784"/>
            <a:ext cx="7986452" cy="60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1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E4C68CE-81F7-4F46-91C7-8202A8999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727" y="697755"/>
            <a:ext cx="8876545" cy="54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24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AF8EBAD-1EA5-C771-DA22-7AF211403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094" y="389880"/>
            <a:ext cx="9461812" cy="60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138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120</Words>
  <Application>Microsoft Office PowerPoint</Application>
  <PresentationFormat>Widescreen</PresentationFormat>
  <Paragraphs>37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do Office</vt:lpstr>
      <vt:lpstr>Cadeia Vidreira</vt:lpstr>
      <vt:lpstr>EQUIPE</vt:lpstr>
      <vt:lpstr>Objetivo do Projeto: Conhecer a Cadeia Logística  e  Desenvolver habilidades </vt:lpstr>
      <vt:lpstr>Etapas do desenvolvimento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Tecnologias utilizadas</vt:lpstr>
      <vt:lpstr>Resultados obtidos</vt:lpstr>
      <vt:lpstr>Muito 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do Projeto</dc:title>
  <dc:creator>MARCUS VINICIUS DO NASCIMENTO</dc:creator>
  <cp:lastModifiedBy>ELIANE DA SILVEIRA</cp:lastModifiedBy>
  <cp:revision>7</cp:revision>
  <dcterms:created xsi:type="dcterms:W3CDTF">2022-10-21T20:30:49Z</dcterms:created>
  <dcterms:modified xsi:type="dcterms:W3CDTF">2022-12-07T23:25:51Z</dcterms:modified>
</cp:coreProperties>
</file>